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6" r:id="rId6"/>
    <p:sldId id="267" r:id="rId7"/>
    <p:sldId id="268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2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43558"/>
            <a:ext cx="7772400" cy="110251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Финансы и кредит</a:t>
            </a:r>
            <a:br>
              <a:rPr lang="ru-RU" dirty="0" smtClean="0"/>
            </a:br>
            <a:r>
              <a:rPr lang="ru-RU" dirty="0" smtClean="0"/>
              <a:t>1 курс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Спустя 1 месяц весёлой студенческой жизни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WjrkWJvh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385763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h4X3WfkFKQ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385763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jeAmBY9af9c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2700338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wRetubFMwM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86300" y="2700338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jUHU87Uf04.jpg"/>
          <p:cNvPicPr>
            <a:picLocks noChangeAspect="1"/>
          </p:cNvPicPr>
          <p:nvPr/>
        </p:nvPicPr>
        <p:blipFill>
          <a:blip r:embed="rId2" cstate="print"/>
          <a:srcRect t="35700" r="22311" b="8651"/>
          <a:stretch>
            <a:fillRect/>
          </a:stretch>
        </p:blipFill>
        <p:spPr>
          <a:xfrm>
            <a:off x="5148064" y="0"/>
            <a:ext cx="3995936" cy="2862318"/>
          </a:xfrm>
          <a:prstGeom prst="rect">
            <a:avLst/>
          </a:prstGeom>
        </p:spPr>
      </p:pic>
      <p:pic>
        <p:nvPicPr>
          <p:cNvPr id="14" name="Рисунок 13" descr="3ED-i9kq2U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5143500"/>
          </a:xfrm>
          <a:prstGeom prst="rect">
            <a:avLst/>
          </a:prstGeom>
        </p:spPr>
      </p:pic>
      <p:pic>
        <p:nvPicPr>
          <p:cNvPr id="15" name="Рисунок 14" descr="oGYWlHyDoCg.jpg"/>
          <p:cNvPicPr>
            <a:picLocks noChangeAspect="1"/>
          </p:cNvPicPr>
          <p:nvPr/>
        </p:nvPicPr>
        <p:blipFill>
          <a:blip r:embed="rId4" cstate="print"/>
          <a:srcRect b="39500"/>
          <a:stretch>
            <a:fillRect/>
          </a:stretch>
        </p:blipFill>
        <p:spPr>
          <a:xfrm>
            <a:off x="5160962" y="2733768"/>
            <a:ext cx="3983038" cy="240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-GbMQyJE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13809" cy="3675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Up6QU5GLA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635896" cy="272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O-GbMQyJEWU.jpg"/>
          <p:cNvPicPr>
            <a:picLocks noChangeAspect="1"/>
          </p:cNvPicPr>
          <p:nvPr/>
        </p:nvPicPr>
        <p:blipFill>
          <a:blip r:embed="rId2" cstate="print"/>
          <a:srcRect l="39113" t="38393" r="36507" b="36774"/>
          <a:stretch>
            <a:fillRect/>
          </a:stretch>
        </p:blipFill>
        <p:spPr>
          <a:xfrm>
            <a:off x="5508104" y="2674690"/>
            <a:ext cx="3635896" cy="2468810"/>
          </a:xfrm>
          <a:prstGeom prst="rect">
            <a:avLst/>
          </a:prstGeom>
        </p:spPr>
      </p:pic>
      <p:pic>
        <p:nvPicPr>
          <p:cNvPr id="7" name="Рисунок 6" descr="O-GbMQyJEWU.jpg"/>
          <p:cNvPicPr>
            <a:picLocks noChangeAspect="1"/>
          </p:cNvPicPr>
          <p:nvPr/>
        </p:nvPicPr>
        <p:blipFill>
          <a:blip r:embed="rId2" cstate="print"/>
          <a:srcRect l="1510" t="33401" r="85466" b="47782"/>
          <a:stretch>
            <a:fillRect/>
          </a:stretch>
        </p:blipFill>
        <p:spPr>
          <a:xfrm>
            <a:off x="0" y="3651870"/>
            <a:ext cx="1548680" cy="1491630"/>
          </a:xfrm>
          <a:prstGeom prst="rect">
            <a:avLst/>
          </a:prstGeom>
        </p:spPr>
      </p:pic>
      <p:pic>
        <p:nvPicPr>
          <p:cNvPr id="9" name="Рисунок 8" descr="O-GbMQyJEWU.jpg"/>
          <p:cNvPicPr>
            <a:picLocks noChangeAspect="1"/>
          </p:cNvPicPr>
          <p:nvPr/>
        </p:nvPicPr>
        <p:blipFill>
          <a:blip r:embed="rId2" cstate="print"/>
          <a:srcRect l="25734" t="31800" r="60266" b="45800"/>
          <a:stretch>
            <a:fillRect/>
          </a:stretch>
        </p:blipFill>
        <p:spPr>
          <a:xfrm>
            <a:off x="1547664" y="3651870"/>
            <a:ext cx="1398403" cy="1491630"/>
          </a:xfrm>
          <a:prstGeom prst="rect">
            <a:avLst/>
          </a:prstGeom>
        </p:spPr>
      </p:pic>
      <p:pic>
        <p:nvPicPr>
          <p:cNvPr id="10" name="Рисунок 9" descr="O-GbMQyJEWU.jpg"/>
          <p:cNvPicPr>
            <a:picLocks noChangeAspect="1"/>
          </p:cNvPicPr>
          <p:nvPr/>
        </p:nvPicPr>
        <p:blipFill>
          <a:blip r:embed="rId2" cstate="print"/>
          <a:srcRect l="64000" t="30308" r="21067" b="48600"/>
          <a:stretch>
            <a:fillRect/>
          </a:stretch>
        </p:blipFill>
        <p:spPr>
          <a:xfrm>
            <a:off x="2915816" y="3651870"/>
            <a:ext cx="1584176" cy="1491629"/>
          </a:xfrm>
          <a:prstGeom prst="rect">
            <a:avLst/>
          </a:prstGeom>
        </p:spPr>
      </p:pic>
      <p:pic>
        <p:nvPicPr>
          <p:cNvPr id="13" name="Рисунок 12" descr="O-GbMQyJEWU.jpg"/>
          <p:cNvPicPr>
            <a:picLocks noChangeAspect="1"/>
          </p:cNvPicPr>
          <p:nvPr/>
        </p:nvPicPr>
        <p:blipFill>
          <a:blip r:embed="rId2" cstate="print"/>
          <a:srcRect l="78000" t="28300" r="10241" b="51400"/>
          <a:stretch>
            <a:fillRect/>
          </a:stretch>
        </p:blipFill>
        <p:spPr>
          <a:xfrm>
            <a:off x="4211960" y="3651870"/>
            <a:ext cx="1296144" cy="149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ra3SIIHOAI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385763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468XqJffmnU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342900"/>
            <a:ext cx="38100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YZ4NxZ7F1_A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42900" y="2700338"/>
            <a:ext cx="4114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WPu675XdKOE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2657475"/>
            <a:ext cx="38100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1vlaOn3EW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2715766"/>
            <a:ext cx="4114800" cy="2247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XNTR5tK3CzY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267494"/>
            <a:ext cx="4114800" cy="217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EGDq3CaqbSA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716016" y="2715766"/>
            <a:ext cx="4114800" cy="2247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b8PPhI4tTKc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23528" y="267494"/>
            <a:ext cx="411480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g0wRs9RW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5354" t="10707" r="11711" b="-1398"/>
          <a:stretch>
            <a:fillRect/>
          </a:stretch>
        </p:blipFill>
        <p:spPr>
          <a:xfrm>
            <a:off x="-1" y="0"/>
            <a:ext cx="4572001" cy="27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O8Ig4hV4a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7251" b="-501"/>
          <a:stretch>
            <a:fillRect/>
          </a:stretch>
        </p:blipFill>
        <p:spPr>
          <a:xfrm>
            <a:off x="4572000" y="0"/>
            <a:ext cx="4572001" cy="271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tXdm9MAl1M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rcRect l="9692" t="15765" b="5407"/>
          <a:stretch>
            <a:fillRect/>
          </a:stretch>
        </p:blipFill>
        <p:spPr>
          <a:xfrm>
            <a:off x="0" y="2715766"/>
            <a:ext cx="4572000" cy="242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v4NrNAL0wk.jpg"/>
          <p:cNvPicPr>
            <a:picLocks noChangeAspect="1"/>
          </p:cNvPicPr>
          <p:nvPr/>
        </p:nvPicPr>
        <p:blipFill>
          <a:blip r:embed="rId5" cstate="print"/>
          <a:srcRect t="11581" b="7337"/>
          <a:stretch>
            <a:fillRect/>
          </a:stretch>
        </p:blipFill>
        <p:spPr>
          <a:xfrm>
            <a:off x="4572000" y="2715424"/>
            <a:ext cx="4572000" cy="242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o4o5NnQm8g.jpg"/>
          <p:cNvPicPr>
            <a:picLocks noChangeAspect="1"/>
          </p:cNvPicPr>
          <p:nvPr/>
        </p:nvPicPr>
        <p:blipFill>
          <a:blip r:embed="rId2" cstate="print"/>
          <a:srcRect t="9828" r="651" b="15897"/>
          <a:stretch>
            <a:fillRect/>
          </a:stretch>
        </p:blipFill>
        <p:spPr>
          <a:xfrm>
            <a:off x="-1" y="0"/>
            <a:ext cx="9173112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</Words>
  <Application>Microsoft Office PowerPoint</Application>
  <PresentationFormat>Экран (16:9)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Финансы и кредит 1 курс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Финансы и кредит 1 курс</dc:title>
  <cp:lastModifiedBy>Юрий</cp:lastModifiedBy>
  <cp:revision>26</cp:revision>
  <dcterms:modified xsi:type="dcterms:W3CDTF">2018-09-25T17:38:16Z</dcterms:modified>
</cp:coreProperties>
</file>